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0" r:id="rId5"/>
    <p:sldId id="257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6E9-B586-4F81-8587-8ECD6BAE2D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F61C-5629-4EA5-BBC7-498B62E4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8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6E9-B586-4F81-8587-8ECD6BAE2D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F61C-5629-4EA5-BBC7-498B62E4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6E9-B586-4F81-8587-8ECD6BAE2D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F61C-5629-4EA5-BBC7-498B62E4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8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6E9-B586-4F81-8587-8ECD6BAE2D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F61C-5629-4EA5-BBC7-498B62E4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8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6E9-B586-4F81-8587-8ECD6BAE2D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F61C-5629-4EA5-BBC7-498B62E4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1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6E9-B586-4F81-8587-8ECD6BAE2D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F61C-5629-4EA5-BBC7-498B62E4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3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6E9-B586-4F81-8587-8ECD6BAE2D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F61C-5629-4EA5-BBC7-498B62E4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7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6E9-B586-4F81-8587-8ECD6BAE2D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F61C-5629-4EA5-BBC7-498B62E4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8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6E9-B586-4F81-8587-8ECD6BAE2D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F61C-5629-4EA5-BBC7-498B62E4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8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6E9-B586-4F81-8587-8ECD6BAE2D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F61C-5629-4EA5-BBC7-498B62E4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6E9-B586-4F81-8587-8ECD6BAE2D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1F61C-5629-4EA5-BBC7-498B62E4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1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136E9-B586-4F81-8587-8ECD6BAE2D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1F61C-5629-4EA5-BBC7-498B62E48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5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oper Black" panose="0208090404030B020404" pitchFamily="18" charset="0"/>
              </a:rPr>
              <a:t>3.1 </a:t>
            </a:r>
            <a:r>
              <a:rPr lang="en-US" b="1" dirty="0" err="1" smtClean="0">
                <a:latin typeface="Cooper Black" panose="0208090404030B020404" pitchFamily="18" charset="0"/>
              </a:rPr>
              <a:t>Preguntas</a:t>
            </a:r>
            <a:r>
              <a:rPr lang="en-US" b="1" dirty="0" smtClean="0">
                <a:latin typeface="Cooper Black" panose="0208090404030B020404" pitchFamily="18" charset="0"/>
              </a:rPr>
              <a:t> y </a:t>
            </a:r>
            <a:r>
              <a:rPr lang="en-US" b="1" dirty="0" err="1" smtClean="0">
                <a:latin typeface="Cooper Black" panose="0208090404030B020404" pitchFamily="18" charset="0"/>
              </a:rPr>
              <a:t>Respuestas</a:t>
            </a:r>
            <a:endParaRPr lang="en-US" b="1" dirty="0">
              <a:latin typeface="Cooper Black" panose="0208090404030B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 &amp; A phrases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3.1 vocab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1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Asking where places are located: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Q. ¿</a:t>
            </a:r>
            <a:r>
              <a:rPr lang="en-US" b="1" dirty="0" err="1" smtClean="0"/>
              <a:t>Dónde</a:t>
            </a:r>
            <a:r>
              <a:rPr lang="en-US" b="1" dirty="0" smtClean="0"/>
              <a:t> </a:t>
            </a:r>
            <a:r>
              <a:rPr lang="en-US" b="1" dirty="0" err="1" smtClean="0"/>
              <a:t>está</a:t>
            </a:r>
            <a:r>
              <a:rPr lang="en-US" b="1" dirty="0" smtClean="0"/>
              <a:t>….?</a:t>
            </a:r>
            <a:r>
              <a:rPr lang="en-US" dirty="0" smtClean="0"/>
              <a:t>			Where is…?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A. </a:t>
            </a:r>
            <a:r>
              <a:rPr lang="en-US" b="1" dirty="0" err="1" smtClean="0"/>
              <a:t>Está</a:t>
            </a:r>
            <a:r>
              <a:rPr lang="en-US" b="1" dirty="0" smtClean="0"/>
              <a:t>….					</a:t>
            </a:r>
            <a:r>
              <a:rPr lang="en-US" dirty="0" smtClean="0"/>
              <a:t>It is….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650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Asking where to buy things: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endParaRPr lang="en-US" dirty="0" smtClean="0"/>
          </a:p>
          <a:p>
            <a:pPr marL="514350" indent="-514350">
              <a:buAutoNum type="alphaUcPeriod" startAt="17"/>
            </a:pPr>
            <a:r>
              <a:rPr lang="en-US" b="1" dirty="0" smtClean="0"/>
              <a:t>¿</a:t>
            </a:r>
            <a:r>
              <a:rPr lang="en-US" b="1" dirty="0" err="1" smtClean="0"/>
              <a:t>Dónde</a:t>
            </a:r>
            <a:r>
              <a:rPr lang="en-US" b="1" dirty="0" smtClean="0"/>
              <a:t> </a:t>
            </a:r>
            <a:r>
              <a:rPr lang="en-US" b="1" dirty="0" err="1" smtClean="0"/>
              <a:t>puedo</a:t>
            </a:r>
            <a:r>
              <a:rPr lang="en-US" b="1" dirty="0" smtClean="0"/>
              <a:t> </a:t>
            </a:r>
            <a:r>
              <a:rPr lang="en-US" b="1" dirty="0" err="1" smtClean="0"/>
              <a:t>comprar</a:t>
            </a:r>
            <a:r>
              <a:rPr lang="en-US" b="1" dirty="0" smtClean="0"/>
              <a:t>….?</a:t>
            </a:r>
            <a:r>
              <a:rPr lang="en-US" dirty="0" smtClean="0"/>
              <a:t>	Where can I buy…?</a:t>
            </a:r>
          </a:p>
          <a:p>
            <a:pPr marL="514350" indent="-514350">
              <a:buAutoNum type="alphaUcPeriod" startAt="17"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A. </a:t>
            </a:r>
            <a:r>
              <a:rPr lang="en-US" b="1" dirty="0" err="1" smtClean="0"/>
              <a:t>Puedes</a:t>
            </a:r>
            <a:r>
              <a:rPr lang="en-US" b="1" dirty="0" smtClean="0"/>
              <a:t> </a:t>
            </a:r>
            <a:r>
              <a:rPr lang="en-US" b="1" dirty="0" err="1" smtClean="0"/>
              <a:t>comprar</a:t>
            </a:r>
            <a:r>
              <a:rPr lang="en-US" b="1" dirty="0"/>
              <a:t> </a:t>
            </a:r>
            <a:r>
              <a:rPr lang="en-US" b="1" dirty="0" smtClean="0"/>
              <a:t>… a ….</a:t>
            </a:r>
            <a:r>
              <a:rPr lang="en-US" dirty="0" smtClean="0"/>
              <a:t>	          You can buy … at…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3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Asking where someone works: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Q. ¿</a:t>
            </a:r>
            <a:r>
              <a:rPr lang="en-US" b="1" dirty="0" err="1" smtClean="0"/>
              <a:t>Dónde</a:t>
            </a:r>
            <a:r>
              <a:rPr lang="en-US" b="1" dirty="0" smtClean="0"/>
              <a:t> </a:t>
            </a:r>
            <a:r>
              <a:rPr lang="en-US" b="1" dirty="0" err="1" smtClean="0"/>
              <a:t>trabaja</a:t>
            </a:r>
            <a:r>
              <a:rPr lang="en-US" b="1" dirty="0" smtClean="0"/>
              <a:t> un/a….?</a:t>
            </a:r>
            <a:r>
              <a:rPr lang="en-US" dirty="0" smtClean="0"/>
              <a:t>	   Where does a…work?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A. </a:t>
            </a:r>
            <a:r>
              <a:rPr lang="en-US" b="1" dirty="0" err="1" smtClean="0"/>
              <a:t>Trabaja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….</a:t>
            </a:r>
            <a:r>
              <a:rPr lang="en-US" dirty="0" smtClean="0"/>
              <a:t>			   He/she works in/at…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1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Asking where someone went: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eriod" startAt="17"/>
            </a:pPr>
            <a:r>
              <a:rPr lang="en-US" b="1" dirty="0" smtClean="0"/>
              <a:t>¿</a:t>
            </a:r>
            <a:r>
              <a:rPr lang="en-US" b="1" dirty="0" err="1" smtClean="0"/>
              <a:t>Adónde</a:t>
            </a:r>
            <a:r>
              <a:rPr lang="en-US" b="1" dirty="0" smtClean="0"/>
              <a:t> </a:t>
            </a:r>
            <a:r>
              <a:rPr lang="en-US" b="1" dirty="0" err="1" smtClean="0"/>
              <a:t>fuiste</a:t>
            </a:r>
            <a:r>
              <a:rPr lang="en-US" b="1" dirty="0" smtClean="0"/>
              <a:t>?   		</a:t>
            </a:r>
            <a:r>
              <a:rPr lang="en-US" dirty="0" smtClean="0"/>
              <a:t>Where did you go?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A.  </a:t>
            </a:r>
            <a:r>
              <a:rPr lang="en-US" b="1" dirty="0" err="1" smtClean="0"/>
              <a:t>Fui</a:t>
            </a:r>
            <a:r>
              <a:rPr lang="en-US" b="1" dirty="0" smtClean="0"/>
              <a:t> a ……			</a:t>
            </a:r>
            <a:r>
              <a:rPr lang="en-US" dirty="0" smtClean="0"/>
              <a:t>I went to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3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Asking what someone did: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Q. 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hiciste</a:t>
            </a:r>
            <a:r>
              <a:rPr lang="en-US" b="1" dirty="0" smtClean="0"/>
              <a:t>?		</a:t>
            </a:r>
            <a:r>
              <a:rPr lang="en-US" dirty="0" smtClean="0"/>
              <a:t>What did you do?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A.  Any verb in the past tense (</a:t>
            </a:r>
            <a:r>
              <a:rPr lang="en-US" b="1" dirty="0" err="1" smtClean="0"/>
              <a:t>Yo</a:t>
            </a:r>
            <a:r>
              <a:rPr lang="en-US" b="1" dirty="0" smtClean="0"/>
              <a:t> Form)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281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Otro</a:t>
            </a:r>
            <a:r>
              <a:rPr lang="en-US" u="sng" dirty="0" smtClean="0"/>
              <a:t> </a:t>
            </a:r>
            <a:r>
              <a:rPr lang="en-US" u="sng" dirty="0" err="1" smtClean="0"/>
              <a:t>vocabulario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199"/>
            <a:ext cx="4038600" cy="4525963"/>
          </a:xfrm>
        </p:spPr>
        <p:txBody>
          <a:bodyPr/>
          <a:lstStyle/>
          <a:p>
            <a:r>
              <a:rPr lang="en-US" b="1" dirty="0" smtClean="0"/>
              <a:t>A la </a:t>
            </a:r>
            <a:r>
              <a:rPr lang="en-US" b="1" dirty="0" err="1" smtClean="0"/>
              <a:t>izquierda</a:t>
            </a:r>
            <a:r>
              <a:rPr lang="en-US" b="1" dirty="0" smtClean="0"/>
              <a:t> de</a:t>
            </a:r>
            <a:r>
              <a:rPr lang="en-US" dirty="0" smtClean="0"/>
              <a:t>= to the left of</a:t>
            </a:r>
          </a:p>
          <a:p>
            <a:r>
              <a:rPr lang="en-US" b="1" dirty="0" smtClean="0"/>
              <a:t>A la </a:t>
            </a:r>
            <a:r>
              <a:rPr lang="en-US" b="1" dirty="0" err="1" smtClean="0"/>
              <a:t>derecha</a:t>
            </a:r>
            <a:r>
              <a:rPr lang="en-US" b="1" dirty="0" smtClean="0"/>
              <a:t> de</a:t>
            </a:r>
            <a:r>
              <a:rPr lang="en-US" dirty="0" smtClean="0"/>
              <a:t>= to the right of</a:t>
            </a:r>
          </a:p>
          <a:p>
            <a:r>
              <a:rPr lang="en-US" b="1" dirty="0" smtClean="0"/>
              <a:t>Entre de</a:t>
            </a:r>
            <a:r>
              <a:rPr lang="en-US" dirty="0" smtClean="0"/>
              <a:t>= between</a:t>
            </a:r>
          </a:p>
          <a:p>
            <a:r>
              <a:rPr lang="en-US" b="1" dirty="0" err="1" smtClean="0"/>
              <a:t>Cerca</a:t>
            </a:r>
            <a:r>
              <a:rPr lang="en-US" b="1" dirty="0" smtClean="0"/>
              <a:t> de</a:t>
            </a:r>
            <a:r>
              <a:rPr lang="en-US" dirty="0" smtClean="0"/>
              <a:t>= near</a:t>
            </a:r>
          </a:p>
          <a:p>
            <a:r>
              <a:rPr lang="en-US" b="1" dirty="0" smtClean="0"/>
              <a:t>Al </a:t>
            </a:r>
            <a:r>
              <a:rPr lang="en-US" b="1" dirty="0" err="1" smtClean="0"/>
              <a:t>lado</a:t>
            </a:r>
            <a:r>
              <a:rPr lang="en-US" b="1" dirty="0" smtClean="0"/>
              <a:t> de</a:t>
            </a:r>
            <a:r>
              <a:rPr lang="en-US" dirty="0" smtClean="0"/>
              <a:t>= next to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199"/>
            <a:ext cx="4648200" cy="4525963"/>
          </a:xfrm>
        </p:spPr>
        <p:txBody>
          <a:bodyPr/>
          <a:lstStyle/>
          <a:p>
            <a:r>
              <a:rPr lang="en-US" b="1" dirty="0" err="1" smtClean="0"/>
              <a:t>Delante</a:t>
            </a:r>
            <a:r>
              <a:rPr lang="en-US" b="1" dirty="0" smtClean="0"/>
              <a:t> de</a:t>
            </a:r>
            <a:r>
              <a:rPr lang="en-US" dirty="0" smtClean="0"/>
              <a:t>= in front of</a:t>
            </a:r>
          </a:p>
          <a:p>
            <a:r>
              <a:rPr lang="en-US" b="1" dirty="0" err="1" smtClean="0"/>
              <a:t>Detrás</a:t>
            </a:r>
            <a:r>
              <a:rPr lang="en-US" b="1" dirty="0" smtClean="0"/>
              <a:t> de</a:t>
            </a:r>
            <a:r>
              <a:rPr lang="en-US" dirty="0" smtClean="0"/>
              <a:t>= behind</a:t>
            </a:r>
          </a:p>
          <a:p>
            <a:r>
              <a:rPr lang="en-US" b="1" dirty="0" err="1" smtClean="0"/>
              <a:t>Esta</a:t>
            </a:r>
            <a:r>
              <a:rPr lang="en-US" b="1" dirty="0" smtClean="0"/>
              <a:t> </a:t>
            </a:r>
            <a:r>
              <a:rPr lang="en-US" b="1" dirty="0" err="1" smtClean="0"/>
              <a:t>mañana</a:t>
            </a:r>
            <a:r>
              <a:rPr lang="en-US" b="1" dirty="0" smtClean="0"/>
              <a:t>, </a:t>
            </a:r>
            <a:r>
              <a:rPr lang="en-US" b="1" dirty="0" err="1" smtClean="0"/>
              <a:t>tarde</a:t>
            </a:r>
            <a:r>
              <a:rPr lang="en-US" b="1" dirty="0" smtClean="0"/>
              <a:t>, </a:t>
            </a:r>
            <a:r>
              <a:rPr lang="en-US" b="1" dirty="0" err="1" smtClean="0"/>
              <a:t>noche</a:t>
            </a:r>
            <a:r>
              <a:rPr lang="en-US" dirty="0" smtClean="0"/>
              <a:t>= this morning, afternoon, evening</a:t>
            </a:r>
          </a:p>
          <a:p>
            <a:r>
              <a:rPr lang="en-US" b="1" dirty="0" err="1" smtClean="0"/>
              <a:t>ayer</a:t>
            </a:r>
            <a:r>
              <a:rPr lang="en-US" dirty="0" smtClean="0"/>
              <a:t>= yesterday</a:t>
            </a:r>
          </a:p>
          <a:p>
            <a:r>
              <a:rPr lang="en-US" b="1" dirty="0" err="1" smtClean="0"/>
              <a:t>Anoche</a:t>
            </a:r>
            <a:r>
              <a:rPr lang="en-US" dirty="0" smtClean="0"/>
              <a:t>= last night</a:t>
            </a:r>
          </a:p>
          <a:p>
            <a:r>
              <a:rPr lang="en-US" b="1" u="sng" dirty="0" smtClean="0"/>
              <a:t>El fin de </a:t>
            </a:r>
            <a:r>
              <a:rPr lang="en-US" b="1" u="sng" dirty="0" err="1" smtClean="0"/>
              <a:t>semana</a:t>
            </a:r>
            <a:r>
              <a:rPr lang="en-US" b="1" u="sng" dirty="0" smtClean="0"/>
              <a:t> </a:t>
            </a:r>
            <a:r>
              <a:rPr lang="en-US" b="1" dirty="0" err="1" smtClean="0"/>
              <a:t>pasado</a:t>
            </a:r>
            <a:r>
              <a:rPr lang="en-US" dirty="0" smtClean="0"/>
              <a:t>= last </a:t>
            </a:r>
            <a:r>
              <a:rPr lang="en-US" u="sng" dirty="0" smtClean="0"/>
              <a:t>weekend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106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130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Cooper Black</vt:lpstr>
      <vt:lpstr>Office Theme</vt:lpstr>
      <vt:lpstr>3.1 Preguntas y Respuestas</vt:lpstr>
      <vt:lpstr>Asking where places are located:</vt:lpstr>
      <vt:lpstr>Asking where to buy things:</vt:lpstr>
      <vt:lpstr>Asking where someone works:</vt:lpstr>
      <vt:lpstr>Asking where someone went:</vt:lpstr>
      <vt:lpstr>Asking what someone did:</vt:lpstr>
      <vt:lpstr>Otro vocabulario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Preguntas y Respuestas</dc:title>
  <dc:creator>Windows User</dc:creator>
  <cp:lastModifiedBy>Windows User</cp:lastModifiedBy>
  <cp:revision>10</cp:revision>
  <dcterms:created xsi:type="dcterms:W3CDTF">2016-05-02T12:41:36Z</dcterms:created>
  <dcterms:modified xsi:type="dcterms:W3CDTF">2020-03-23T19:31:41Z</dcterms:modified>
</cp:coreProperties>
</file>